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63" r:id="rId3"/>
    <p:sldId id="264" r:id="rId4"/>
    <p:sldId id="265" r:id="rId5"/>
    <p:sldId id="266" r:id="rId6"/>
    <p:sldId id="267" r:id="rId7"/>
    <p:sldId id="260" r:id="rId8"/>
    <p:sldId id="261" r:id="rId9"/>
    <p:sldId id="268" r:id="rId10"/>
    <p:sldId id="269" r:id="rId11"/>
    <p:sldId id="270" r:id="rId12"/>
    <p:sldId id="271" r:id="rId13"/>
    <p:sldId id="272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1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4A5298-C38C-4BD0-BC9D-8EB05C2A337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585A289-D75E-4D8D-B5EE-F069C578E3FD}">
      <dgm:prSet phldrT="[Текст]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20000"/>
              <a:lumOff val="80000"/>
            </a:schemeClr>
          </a:solidFill>
        </a:ln>
      </dgm:spPr>
      <dgm:t>
        <a:bodyPr/>
        <a:lstStyle/>
        <a:p>
          <a:r>
            <a:rPr lang="kk-KZ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Қалыпты</a:t>
          </a:r>
          <a:endParaRPr lang="en-US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4B41D7-AB5C-4112-AE1B-EDCBBFA71B55}" type="parTrans" cxnId="{010C3A89-5052-478E-862C-D6354B7663BA}">
      <dgm:prSet/>
      <dgm:spPr/>
      <dgm:t>
        <a:bodyPr/>
        <a:lstStyle/>
        <a:p>
          <a:endParaRPr lang="en-US"/>
        </a:p>
      </dgm:t>
    </dgm:pt>
    <dgm:pt modelId="{40932777-2671-409C-9F73-0578A97A300F}" type="sibTrans" cxnId="{010C3A89-5052-478E-862C-D6354B7663BA}">
      <dgm:prSet/>
      <dgm:spPr/>
      <dgm:t>
        <a:bodyPr/>
        <a:lstStyle/>
        <a:p>
          <a:endParaRPr lang="en-US"/>
        </a:p>
      </dgm:t>
    </dgm:pt>
    <dgm:pt modelId="{BD6E7F6A-C3AE-45C9-A548-BC097319DA50}">
      <dgm:prSet phldrT="[Текст]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20000"/>
              <a:lumOff val="80000"/>
            </a:schemeClr>
          </a:solidFill>
        </a:ln>
      </dgm:spPr>
      <dgm:t>
        <a:bodyPr/>
        <a:lstStyle/>
        <a:p>
          <a:r>
            <a:rPr lang="kk-KZ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Қысқартылған</a:t>
          </a:r>
          <a:endParaRPr lang="en-US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77BFCA-76D5-4BC2-BB57-D7B9DC35092E}" type="parTrans" cxnId="{97D50E33-D1E9-4193-B9B2-96EEDAE99E36}">
      <dgm:prSet/>
      <dgm:spPr/>
      <dgm:t>
        <a:bodyPr/>
        <a:lstStyle/>
        <a:p>
          <a:endParaRPr lang="en-US"/>
        </a:p>
      </dgm:t>
    </dgm:pt>
    <dgm:pt modelId="{C853B048-4EF7-425E-81E9-2D46D9A06B85}" type="sibTrans" cxnId="{97D50E33-D1E9-4193-B9B2-96EEDAE99E36}">
      <dgm:prSet/>
      <dgm:spPr/>
      <dgm:t>
        <a:bodyPr/>
        <a:lstStyle/>
        <a:p>
          <a:endParaRPr lang="en-US"/>
        </a:p>
      </dgm:t>
    </dgm:pt>
    <dgm:pt modelId="{F9780360-78CD-4493-A63B-8CDCE808576E}">
      <dgm:prSet phldrT="[Текст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kk-KZ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Толық емес</a:t>
          </a:r>
          <a:endParaRPr lang="en-US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25113C-1982-45F1-A144-1441D607D6F8}" type="parTrans" cxnId="{64636BB5-83C1-4964-ACA4-0362FE1A1B2B}">
      <dgm:prSet/>
      <dgm:spPr/>
      <dgm:t>
        <a:bodyPr/>
        <a:lstStyle/>
        <a:p>
          <a:endParaRPr lang="en-US"/>
        </a:p>
      </dgm:t>
    </dgm:pt>
    <dgm:pt modelId="{2A3A224E-B59E-4280-919C-CC80EA437DE3}" type="sibTrans" cxnId="{64636BB5-83C1-4964-ACA4-0362FE1A1B2B}">
      <dgm:prSet/>
      <dgm:spPr/>
      <dgm:t>
        <a:bodyPr/>
        <a:lstStyle/>
        <a:p>
          <a:endParaRPr lang="en-US"/>
        </a:p>
      </dgm:t>
    </dgm:pt>
    <dgm:pt modelId="{97EA2B5B-B6D7-475B-B556-DC9BCC136D4C}" type="pres">
      <dgm:prSet presAssocID="{E54A5298-C38C-4BD0-BC9D-8EB05C2A337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EA587F9-5A2D-480C-9154-DD0F7CB5FF4E}" type="pres">
      <dgm:prSet presAssocID="{F585A289-D75E-4D8D-B5EE-F069C578E3FD}" presName="parentLin" presStyleCnt="0"/>
      <dgm:spPr/>
    </dgm:pt>
    <dgm:pt modelId="{FF204F6C-2A7B-47C8-ADA8-C29517E0BDF3}" type="pres">
      <dgm:prSet presAssocID="{F585A289-D75E-4D8D-B5EE-F069C578E3FD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1964EF70-6EF0-4AB8-B40F-FBBEABC47CF2}" type="pres">
      <dgm:prSet presAssocID="{F585A289-D75E-4D8D-B5EE-F069C578E3FD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FEF7AF-0402-4981-A573-082EE53D13BC}" type="pres">
      <dgm:prSet presAssocID="{F585A289-D75E-4D8D-B5EE-F069C578E3FD}" presName="negativeSpace" presStyleCnt="0"/>
      <dgm:spPr/>
    </dgm:pt>
    <dgm:pt modelId="{4C844ED9-CF8E-4E3A-AB5A-1BC502F405E0}" type="pres">
      <dgm:prSet presAssocID="{F585A289-D75E-4D8D-B5EE-F069C578E3FD}" presName="childText" presStyleLbl="conFgAcc1" presStyleIdx="0" presStyleCnt="3">
        <dgm:presLayoutVars>
          <dgm:bulletEnabled val="1"/>
        </dgm:presLayoutVars>
      </dgm:prSet>
      <dgm:spPr>
        <a:ln>
          <a:solidFill>
            <a:schemeClr val="accent2">
              <a:lumMod val="20000"/>
              <a:lumOff val="80000"/>
            </a:schemeClr>
          </a:solidFill>
        </a:ln>
      </dgm:spPr>
    </dgm:pt>
    <dgm:pt modelId="{8F0BFA50-9878-4D18-813D-99741C94C4DC}" type="pres">
      <dgm:prSet presAssocID="{40932777-2671-409C-9F73-0578A97A300F}" presName="spaceBetweenRectangles" presStyleCnt="0"/>
      <dgm:spPr/>
    </dgm:pt>
    <dgm:pt modelId="{48769A8A-3BA2-45C0-9153-B119A96BE076}" type="pres">
      <dgm:prSet presAssocID="{BD6E7F6A-C3AE-45C9-A548-BC097319DA50}" presName="parentLin" presStyleCnt="0"/>
      <dgm:spPr/>
    </dgm:pt>
    <dgm:pt modelId="{B6E1D010-A54C-4E67-A285-2FA9F81E51F1}" type="pres">
      <dgm:prSet presAssocID="{BD6E7F6A-C3AE-45C9-A548-BC097319DA50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28EB98EA-37AF-41E2-A8CD-352D78ADEB23}" type="pres">
      <dgm:prSet presAssocID="{BD6E7F6A-C3AE-45C9-A548-BC097319DA50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21BA82-5C14-4CC1-A915-A73782EA3328}" type="pres">
      <dgm:prSet presAssocID="{BD6E7F6A-C3AE-45C9-A548-BC097319DA50}" presName="negativeSpace" presStyleCnt="0"/>
      <dgm:spPr/>
    </dgm:pt>
    <dgm:pt modelId="{E5C933AE-BBA5-4878-89B4-B1DA2BD54499}" type="pres">
      <dgm:prSet presAssocID="{BD6E7F6A-C3AE-45C9-A548-BC097319DA50}" presName="childText" presStyleLbl="conFgAcc1" presStyleIdx="1" presStyleCnt="3">
        <dgm:presLayoutVars>
          <dgm:bulletEnabled val="1"/>
        </dgm:presLayoutVars>
      </dgm:prSet>
      <dgm:spPr>
        <a:ln>
          <a:solidFill>
            <a:schemeClr val="accent2">
              <a:lumMod val="20000"/>
              <a:lumOff val="80000"/>
            </a:schemeClr>
          </a:solidFill>
        </a:ln>
      </dgm:spPr>
    </dgm:pt>
    <dgm:pt modelId="{0250CC30-E952-4F1A-A6EE-C604CE359E6A}" type="pres">
      <dgm:prSet presAssocID="{C853B048-4EF7-425E-81E9-2D46D9A06B85}" presName="spaceBetweenRectangles" presStyleCnt="0"/>
      <dgm:spPr/>
    </dgm:pt>
    <dgm:pt modelId="{51EAF4FB-3EF4-405C-8CAB-3991A7B2CBB9}" type="pres">
      <dgm:prSet presAssocID="{F9780360-78CD-4493-A63B-8CDCE808576E}" presName="parentLin" presStyleCnt="0"/>
      <dgm:spPr/>
    </dgm:pt>
    <dgm:pt modelId="{693E7626-D0C9-4DE4-A6EC-ABBD68D474CB}" type="pres">
      <dgm:prSet presAssocID="{F9780360-78CD-4493-A63B-8CDCE808576E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54352393-7ECA-41BB-9FE3-CE48EC14E998}" type="pres">
      <dgm:prSet presAssocID="{F9780360-78CD-4493-A63B-8CDCE808576E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4AACB0-DF1A-49CB-BEBE-61DF2E0D3681}" type="pres">
      <dgm:prSet presAssocID="{F9780360-78CD-4493-A63B-8CDCE808576E}" presName="negativeSpace" presStyleCnt="0"/>
      <dgm:spPr/>
    </dgm:pt>
    <dgm:pt modelId="{387F9CC0-4E5C-4A14-AB11-D90477C773DF}" type="pres">
      <dgm:prSet presAssocID="{F9780360-78CD-4493-A63B-8CDCE808576E}" presName="childText" presStyleLbl="conFgAcc1" presStyleIdx="2" presStyleCnt="3">
        <dgm:presLayoutVars>
          <dgm:bulletEnabled val="1"/>
        </dgm:presLayoutVars>
      </dgm:prSet>
      <dgm:spPr>
        <a:ln>
          <a:solidFill>
            <a:schemeClr val="accent2">
              <a:lumMod val="20000"/>
              <a:lumOff val="80000"/>
            </a:schemeClr>
          </a:solidFill>
        </a:ln>
      </dgm:spPr>
    </dgm:pt>
  </dgm:ptLst>
  <dgm:cxnLst>
    <dgm:cxn modelId="{64636BB5-83C1-4964-ACA4-0362FE1A1B2B}" srcId="{E54A5298-C38C-4BD0-BC9D-8EB05C2A3372}" destId="{F9780360-78CD-4493-A63B-8CDCE808576E}" srcOrd="2" destOrd="0" parTransId="{5A25113C-1982-45F1-A144-1441D607D6F8}" sibTransId="{2A3A224E-B59E-4280-919C-CC80EA437DE3}"/>
    <dgm:cxn modelId="{8E64BA37-93A2-48FD-A9F9-A3E0102FD634}" type="presOf" srcId="{F585A289-D75E-4D8D-B5EE-F069C578E3FD}" destId="{FF204F6C-2A7B-47C8-ADA8-C29517E0BDF3}" srcOrd="0" destOrd="0" presId="urn:microsoft.com/office/officeart/2005/8/layout/list1"/>
    <dgm:cxn modelId="{97D50E33-D1E9-4193-B9B2-96EEDAE99E36}" srcId="{E54A5298-C38C-4BD0-BC9D-8EB05C2A3372}" destId="{BD6E7F6A-C3AE-45C9-A548-BC097319DA50}" srcOrd="1" destOrd="0" parTransId="{D177BFCA-76D5-4BC2-BB57-D7B9DC35092E}" sibTransId="{C853B048-4EF7-425E-81E9-2D46D9A06B85}"/>
    <dgm:cxn modelId="{82A28522-19BA-433C-8078-DF197EAAD3E2}" type="presOf" srcId="{F9780360-78CD-4493-A63B-8CDCE808576E}" destId="{54352393-7ECA-41BB-9FE3-CE48EC14E998}" srcOrd="1" destOrd="0" presId="urn:microsoft.com/office/officeart/2005/8/layout/list1"/>
    <dgm:cxn modelId="{010C3A89-5052-478E-862C-D6354B7663BA}" srcId="{E54A5298-C38C-4BD0-BC9D-8EB05C2A3372}" destId="{F585A289-D75E-4D8D-B5EE-F069C578E3FD}" srcOrd="0" destOrd="0" parTransId="{6D4B41D7-AB5C-4112-AE1B-EDCBBFA71B55}" sibTransId="{40932777-2671-409C-9F73-0578A97A300F}"/>
    <dgm:cxn modelId="{AC6CD147-35C2-4662-AE0D-6B998498D09C}" type="presOf" srcId="{F585A289-D75E-4D8D-B5EE-F069C578E3FD}" destId="{1964EF70-6EF0-4AB8-B40F-FBBEABC47CF2}" srcOrd="1" destOrd="0" presId="urn:microsoft.com/office/officeart/2005/8/layout/list1"/>
    <dgm:cxn modelId="{E6DC07B1-0AD1-44C7-87D5-DAABFA75F44D}" type="presOf" srcId="{BD6E7F6A-C3AE-45C9-A548-BC097319DA50}" destId="{B6E1D010-A54C-4E67-A285-2FA9F81E51F1}" srcOrd="0" destOrd="0" presId="urn:microsoft.com/office/officeart/2005/8/layout/list1"/>
    <dgm:cxn modelId="{AA506963-B1F4-49E6-A71B-42F5098D8C7F}" type="presOf" srcId="{F9780360-78CD-4493-A63B-8CDCE808576E}" destId="{693E7626-D0C9-4DE4-A6EC-ABBD68D474CB}" srcOrd="0" destOrd="0" presId="urn:microsoft.com/office/officeart/2005/8/layout/list1"/>
    <dgm:cxn modelId="{B18E0DD2-11C8-421A-AFB7-8624571D712B}" type="presOf" srcId="{BD6E7F6A-C3AE-45C9-A548-BC097319DA50}" destId="{28EB98EA-37AF-41E2-A8CD-352D78ADEB23}" srcOrd="1" destOrd="0" presId="urn:microsoft.com/office/officeart/2005/8/layout/list1"/>
    <dgm:cxn modelId="{DCD2C1C4-0B1C-4A43-AE1B-AF12BDFB3011}" type="presOf" srcId="{E54A5298-C38C-4BD0-BC9D-8EB05C2A3372}" destId="{97EA2B5B-B6D7-475B-B556-DC9BCC136D4C}" srcOrd="0" destOrd="0" presId="urn:microsoft.com/office/officeart/2005/8/layout/list1"/>
    <dgm:cxn modelId="{D2C5AC30-541A-4149-A934-F76C2629717A}" type="presParOf" srcId="{97EA2B5B-B6D7-475B-B556-DC9BCC136D4C}" destId="{5EA587F9-5A2D-480C-9154-DD0F7CB5FF4E}" srcOrd="0" destOrd="0" presId="urn:microsoft.com/office/officeart/2005/8/layout/list1"/>
    <dgm:cxn modelId="{AA9EBCD5-1EAA-4216-98A7-953A2964750E}" type="presParOf" srcId="{5EA587F9-5A2D-480C-9154-DD0F7CB5FF4E}" destId="{FF204F6C-2A7B-47C8-ADA8-C29517E0BDF3}" srcOrd="0" destOrd="0" presId="urn:microsoft.com/office/officeart/2005/8/layout/list1"/>
    <dgm:cxn modelId="{EF995718-DFCF-4F58-9CA3-F0206E298827}" type="presParOf" srcId="{5EA587F9-5A2D-480C-9154-DD0F7CB5FF4E}" destId="{1964EF70-6EF0-4AB8-B40F-FBBEABC47CF2}" srcOrd="1" destOrd="0" presId="urn:microsoft.com/office/officeart/2005/8/layout/list1"/>
    <dgm:cxn modelId="{2292931B-9E28-4C31-82DA-A790D65AE470}" type="presParOf" srcId="{97EA2B5B-B6D7-475B-B556-DC9BCC136D4C}" destId="{99FEF7AF-0402-4981-A573-082EE53D13BC}" srcOrd="1" destOrd="0" presId="urn:microsoft.com/office/officeart/2005/8/layout/list1"/>
    <dgm:cxn modelId="{096FE767-F718-4F8B-A7DF-9C003121E39E}" type="presParOf" srcId="{97EA2B5B-B6D7-475B-B556-DC9BCC136D4C}" destId="{4C844ED9-CF8E-4E3A-AB5A-1BC502F405E0}" srcOrd="2" destOrd="0" presId="urn:microsoft.com/office/officeart/2005/8/layout/list1"/>
    <dgm:cxn modelId="{47191447-468E-4E81-8B7D-513D646B75DB}" type="presParOf" srcId="{97EA2B5B-B6D7-475B-B556-DC9BCC136D4C}" destId="{8F0BFA50-9878-4D18-813D-99741C94C4DC}" srcOrd="3" destOrd="0" presId="urn:microsoft.com/office/officeart/2005/8/layout/list1"/>
    <dgm:cxn modelId="{58680D7E-D771-499C-BD70-7F87CFB2B96E}" type="presParOf" srcId="{97EA2B5B-B6D7-475B-B556-DC9BCC136D4C}" destId="{48769A8A-3BA2-45C0-9153-B119A96BE076}" srcOrd="4" destOrd="0" presId="urn:microsoft.com/office/officeart/2005/8/layout/list1"/>
    <dgm:cxn modelId="{B12C4F9F-7375-4E46-90CD-813C3691D743}" type="presParOf" srcId="{48769A8A-3BA2-45C0-9153-B119A96BE076}" destId="{B6E1D010-A54C-4E67-A285-2FA9F81E51F1}" srcOrd="0" destOrd="0" presId="urn:microsoft.com/office/officeart/2005/8/layout/list1"/>
    <dgm:cxn modelId="{4790B1B6-558A-4144-B83A-65FD37D3F04F}" type="presParOf" srcId="{48769A8A-3BA2-45C0-9153-B119A96BE076}" destId="{28EB98EA-37AF-41E2-A8CD-352D78ADEB23}" srcOrd="1" destOrd="0" presId="urn:microsoft.com/office/officeart/2005/8/layout/list1"/>
    <dgm:cxn modelId="{5071AE58-0B2D-4F85-BD72-E681E3CF8307}" type="presParOf" srcId="{97EA2B5B-B6D7-475B-B556-DC9BCC136D4C}" destId="{C421BA82-5C14-4CC1-A915-A73782EA3328}" srcOrd="5" destOrd="0" presId="urn:microsoft.com/office/officeart/2005/8/layout/list1"/>
    <dgm:cxn modelId="{BF45AAEA-47E4-4F86-B6EA-CB812A9059B1}" type="presParOf" srcId="{97EA2B5B-B6D7-475B-B556-DC9BCC136D4C}" destId="{E5C933AE-BBA5-4878-89B4-B1DA2BD54499}" srcOrd="6" destOrd="0" presId="urn:microsoft.com/office/officeart/2005/8/layout/list1"/>
    <dgm:cxn modelId="{47F6D7BA-5468-405B-A9DF-42AD605C839C}" type="presParOf" srcId="{97EA2B5B-B6D7-475B-B556-DC9BCC136D4C}" destId="{0250CC30-E952-4F1A-A6EE-C604CE359E6A}" srcOrd="7" destOrd="0" presId="urn:microsoft.com/office/officeart/2005/8/layout/list1"/>
    <dgm:cxn modelId="{DFBB38A3-F705-428E-B1B0-6389BF78342A}" type="presParOf" srcId="{97EA2B5B-B6D7-475B-B556-DC9BCC136D4C}" destId="{51EAF4FB-3EF4-405C-8CAB-3991A7B2CBB9}" srcOrd="8" destOrd="0" presId="urn:microsoft.com/office/officeart/2005/8/layout/list1"/>
    <dgm:cxn modelId="{94A50802-3CD7-484F-A1B2-CDF94CB8FEBC}" type="presParOf" srcId="{51EAF4FB-3EF4-405C-8CAB-3991A7B2CBB9}" destId="{693E7626-D0C9-4DE4-A6EC-ABBD68D474CB}" srcOrd="0" destOrd="0" presId="urn:microsoft.com/office/officeart/2005/8/layout/list1"/>
    <dgm:cxn modelId="{763DAF51-056C-4ADC-811D-7F5EC410315E}" type="presParOf" srcId="{51EAF4FB-3EF4-405C-8CAB-3991A7B2CBB9}" destId="{54352393-7ECA-41BB-9FE3-CE48EC14E998}" srcOrd="1" destOrd="0" presId="urn:microsoft.com/office/officeart/2005/8/layout/list1"/>
    <dgm:cxn modelId="{AE133E89-F0DF-43AD-82BB-122D88A96867}" type="presParOf" srcId="{97EA2B5B-B6D7-475B-B556-DC9BCC136D4C}" destId="{574AACB0-DF1A-49CB-BEBE-61DF2E0D3681}" srcOrd="9" destOrd="0" presId="urn:microsoft.com/office/officeart/2005/8/layout/list1"/>
    <dgm:cxn modelId="{FD0AF4D2-935E-4932-A37D-2297ED1E4059}" type="presParOf" srcId="{97EA2B5B-B6D7-475B-B556-DC9BCC136D4C}" destId="{387F9CC0-4E5C-4A14-AB11-D90477C773DF}" srcOrd="10" destOrd="0" presId="urn:microsoft.com/office/officeart/2005/8/layout/list1"/>
  </dgm:cxnLst>
  <dgm:bg>
    <a:solidFill>
      <a:schemeClr val="bg1"/>
    </a:solidFill>
  </dgm:bg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DD2E8D5-905A-420A-A40B-6259AB2BE758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</dgm:pt>
    <dgm:pt modelId="{8B2365D5-067A-425F-B4E1-5C245CD78D90}">
      <dgm:prSet/>
      <dgm:spPr>
        <a:solidFill>
          <a:schemeClr val="accent2">
            <a:lumMod val="20000"/>
            <a:lumOff val="8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Тікелей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өлшеу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әдісі</a:t>
          </a:r>
          <a:endParaRPr lang="en-US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D002B86-532E-4AD4-BF9A-0841F756B8A8}" type="parTrans" cxnId="{E3225345-AE85-4383-B1DD-20DEEE0C27A5}">
      <dgm:prSet/>
      <dgm:spPr/>
      <dgm:t>
        <a:bodyPr/>
        <a:lstStyle/>
        <a:p>
          <a:endParaRPr lang="en-US"/>
        </a:p>
      </dgm:t>
    </dgm:pt>
    <dgm:pt modelId="{28882D4A-CAED-4484-A622-0E23BE33516A}" type="sibTrans" cxnId="{E3225345-AE85-4383-B1DD-20DEEE0C27A5}">
      <dgm:prSet/>
      <dgm:spPr/>
      <dgm:t>
        <a:bodyPr/>
        <a:lstStyle/>
        <a:p>
          <a:endParaRPr lang="en-US"/>
        </a:p>
      </dgm:t>
    </dgm:pt>
    <dgm:pt modelId="{F171D7E4-EC8D-4103-8545-4699B03DCC83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dirty="0" smtClean="0"/>
            <a:t>  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Мезетті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қадағалау әдісі</a:t>
          </a:r>
          <a:endParaRPr lang="en-US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05A3567-4892-413D-8383-2C144471A7D5}" type="parTrans" cxnId="{7E7B11C8-447B-4A00-B7A5-98DDE371F060}">
      <dgm:prSet/>
      <dgm:spPr/>
      <dgm:t>
        <a:bodyPr/>
        <a:lstStyle/>
        <a:p>
          <a:endParaRPr lang="en-US"/>
        </a:p>
      </dgm:t>
    </dgm:pt>
    <dgm:pt modelId="{7C622250-8EED-4F1E-8E2B-9546DB8B4F2C}" type="sibTrans" cxnId="{7E7B11C8-447B-4A00-B7A5-98DDE371F060}">
      <dgm:prSet/>
      <dgm:spPr/>
      <dgm:t>
        <a:bodyPr/>
        <a:lstStyle/>
        <a:p>
          <a:endParaRPr lang="en-US"/>
        </a:p>
      </dgm:t>
    </dgm:pt>
    <dgm:pt modelId="{E0C6437A-072C-42F9-90B0-24AFDE8F35E6}" type="pres">
      <dgm:prSet presAssocID="{FDD2E8D5-905A-420A-A40B-6259AB2BE758}" presName="linearFlow" presStyleCnt="0">
        <dgm:presLayoutVars>
          <dgm:dir/>
          <dgm:resizeHandles val="exact"/>
        </dgm:presLayoutVars>
      </dgm:prSet>
      <dgm:spPr/>
    </dgm:pt>
    <dgm:pt modelId="{A405FA0A-A687-4516-9450-9C7CB51AF214}" type="pres">
      <dgm:prSet presAssocID="{8B2365D5-067A-425F-B4E1-5C245CD78D90}" presName="composite" presStyleCnt="0"/>
      <dgm:spPr/>
    </dgm:pt>
    <dgm:pt modelId="{E3D72F50-27B7-4470-A58F-DD555743B3C5}" type="pres">
      <dgm:prSet presAssocID="{8B2365D5-067A-425F-B4E1-5C245CD78D90}" presName="imgShp" presStyleLbl="fgImgPlace1" presStyleIdx="0" presStyleCnt="2" custScaleX="98662"/>
      <dgm:spPr/>
    </dgm:pt>
    <dgm:pt modelId="{75E045C7-18B8-4CEF-8F2F-CD64218A85B2}" type="pres">
      <dgm:prSet presAssocID="{8B2365D5-067A-425F-B4E1-5C245CD78D90}" presName="txShp" presStyleLbl="node1" presStyleIdx="0" presStyleCnt="2" custScaleX="1131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7D49A8-CEBB-47C5-81BF-63E62275FC08}" type="pres">
      <dgm:prSet presAssocID="{28882D4A-CAED-4484-A622-0E23BE33516A}" presName="spacing" presStyleCnt="0"/>
      <dgm:spPr/>
    </dgm:pt>
    <dgm:pt modelId="{39D94539-450B-4D2F-983B-EAF25F10481E}" type="pres">
      <dgm:prSet presAssocID="{F171D7E4-EC8D-4103-8545-4699B03DCC83}" presName="composite" presStyleCnt="0"/>
      <dgm:spPr/>
    </dgm:pt>
    <dgm:pt modelId="{78D4A3A3-CD0D-485D-AAB8-E38880F4CD1A}" type="pres">
      <dgm:prSet presAssocID="{F171D7E4-EC8D-4103-8545-4699B03DCC83}" presName="imgShp" presStyleLbl="fgImgPlace1" presStyleIdx="1" presStyleCnt="2"/>
      <dgm:spPr/>
    </dgm:pt>
    <dgm:pt modelId="{CB7B0AF8-EE76-4170-B154-DF8B8ED5830B}" type="pres">
      <dgm:prSet presAssocID="{F171D7E4-EC8D-4103-8545-4699B03DCC83}" presName="txShp" presStyleLbl="node1" presStyleIdx="1" presStyleCnt="2" custScaleX="116502" custLinFactNeighborX="1146" custLinFactNeighborY="-23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22079DE-9410-4414-B1AB-CBD317E704C1}" type="presOf" srcId="{8B2365D5-067A-425F-B4E1-5C245CD78D90}" destId="{75E045C7-18B8-4CEF-8F2F-CD64218A85B2}" srcOrd="0" destOrd="0" presId="urn:microsoft.com/office/officeart/2005/8/layout/vList3#1"/>
    <dgm:cxn modelId="{C29D6436-C785-4079-8FDD-5EBDB091DFBF}" type="presOf" srcId="{F171D7E4-EC8D-4103-8545-4699B03DCC83}" destId="{CB7B0AF8-EE76-4170-B154-DF8B8ED5830B}" srcOrd="0" destOrd="0" presId="urn:microsoft.com/office/officeart/2005/8/layout/vList3#1"/>
    <dgm:cxn modelId="{E3225345-AE85-4383-B1DD-20DEEE0C27A5}" srcId="{FDD2E8D5-905A-420A-A40B-6259AB2BE758}" destId="{8B2365D5-067A-425F-B4E1-5C245CD78D90}" srcOrd="0" destOrd="0" parTransId="{0D002B86-532E-4AD4-BF9A-0841F756B8A8}" sibTransId="{28882D4A-CAED-4484-A622-0E23BE33516A}"/>
    <dgm:cxn modelId="{F5F0101B-E5DD-4EA7-94AC-2B4EB19404C0}" type="presOf" srcId="{FDD2E8D5-905A-420A-A40B-6259AB2BE758}" destId="{E0C6437A-072C-42F9-90B0-24AFDE8F35E6}" srcOrd="0" destOrd="0" presId="urn:microsoft.com/office/officeart/2005/8/layout/vList3#1"/>
    <dgm:cxn modelId="{7E7B11C8-447B-4A00-B7A5-98DDE371F060}" srcId="{FDD2E8D5-905A-420A-A40B-6259AB2BE758}" destId="{F171D7E4-EC8D-4103-8545-4699B03DCC83}" srcOrd="1" destOrd="0" parTransId="{405A3567-4892-413D-8383-2C144471A7D5}" sibTransId="{7C622250-8EED-4F1E-8E2B-9546DB8B4F2C}"/>
    <dgm:cxn modelId="{C9F1AB6E-D674-44FE-A078-646D8C1DAC93}" type="presParOf" srcId="{E0C6437A-072C-42F9-90B0-24AFDE8F35E6}" destId="{A405FA0A-A687-4516-9450-9C7CB51AF214}" srcOrd="0" destOrd="0" presId="urn:microsoft.com/office/officeart/2005/8/layout/vList3#1"/>
    <dgm:cxn modelId="{BB0F8748-D9A2-4767-AD5D-939DB3C9DA07}" type="presParOf" srcId="{A405FA0A-A687-4516-9450-9C7CB51AF214}" destId="{E3D72F50-27B7-4470-A58F-DD555743B3C5}" srcOrd="0" destOrd="0" presId="urn:microsoft.com/office/officeart/2005/8/layout/vList3#1"/>
    <dgm:cxn modelId="{EB2B6E28-A564-4785-8351-B68CDE05D53E}" type="presParOf" srcId="{A405FA0A-A687-4516-9450-9C7CB51AF214}" destId="{75E045C7-18B8-4CEF-8F2F-CD64218A85B2}" srcOrd="1" destOrd="0" presId="urn:microsoft.com/office/officeart/2005/8/layout/vList3#1"/>
    <dgm:cxn modelId="{912ACC2C-2F41-4A33-956F-0A6BC98E6254}" type="presParOf" srcId="{E0C6437A-072C-42F9-90B0-24AFDE8F35E6}" destId="{A17D49A8-CEBB-47C5-81BF-63E62275FC08}" srcOrd="1" destOrd="0" presId="urn:microsoft.com/office/officeart/2005/8/layout/vList3#1"/>
    <dgm:cxn modelId="{51DFED29-1F52-4502-8680-42A4626BC2DF}" type="presParOf" srcId="{E0C6437A-072C-42F9-90B0-24AFDE8F35E6}" destId="{39D94539-450B-4D2F-983B-EAF25F10481E}" srcOrd="2" destOrd="0" presId="urn:microsoft.com/office/officeart/2005/8/layout/vList3#1"/>
    <dgm:cxn modelId="{AD21BE7B-E03A-47CB-934A-0536FB246285}" type="presParOf" srcId="{39D94539-450B-4D2F-983B-EAF25F10481E}" destId="{78D4A3A3-CD0D-485D-AAB8-E38880F4CD1A}" srcOrd="0" destOrd="0" presId="urn:microsoft.com/office/officeart/2005/8/layout/vList3#1"/>
    <dgm:cxn modelId="{FE7D9320-08D2-4996-A121-2562C4912BCB}" type="presParOf" srcId="{39D94539-450B-4D2F-983B-EAF25F10481E}" destId="{CB7B0AF8-EE76-4170-B154-DF8B8ED5830B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566BFAD-A0AB-4AB0-B8B1-A97101C6FA08}" type="doc">
      <dgm:prSet loTypeId="urn:microsoft.com/office/officeart/2005/8/layout/vList3#2" loCatId="list" qsTypeId="urn:microsoft.com/office/officeart/2005/8/quickstyle/simple1" qsCatId="simple" csTypeId="urn:microsoft.com/office/officeart/2005/8/colors/accent1_2" csCatId="accent1" phldr="1"/>
      <dgm:spPr/>
    </dgm:pt>
    <dgm:pt modelId="{167C2016-8018-4B12-9A87-0F127F3CB528}">
      <dgm:prSet phldrT="[Текст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Жұмыс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уақытының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суреттемесі</a:t>
          </a:r>
          <a:endParaRPr lang="en-US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9FA7A0-2F9E-4EFE-85E7-5B15B5B269E2}" type="parTrans" cxnId="{92FA3723-7335-4920-94A0-6703A3C65EF0}">
      <dgm:prSet/>
      <dgm:spPr/>
      <dgm:t>
        <a:bodyPr/>
        <a:lstStyle/>
        <a:p>
          <a:endParaRPr lang="en-US"/>
        </a:p>
      </dgm:t>
    </dgm:pt>
    <dgm:pt modelId="{9CE04929-EC59-40D6-B7B1-D4A676B72635}" type="sibTrans" cxnId="{92FA3723-7335-4920-94A0-6703A3C65EF0}">
      <dgm:prSet/>
      <dgm:spPr/>
      <dgm:t>
        <a:bodyPr/>
        <a:lstStyle/>
        <a:p>
          <a:endParaRPr lang="en-US"/>
        </a:p>
      </dgm:t>
    </dgm:pt>
    <dgm:pt modelId="{032D7BFC-5A17-4F89-B7B3-DAE989526A3C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Хронометраж</a:t>
          </a:r>
          <a:endParaRPr lang="en-US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FDA37B-20B5-4C59-A901-8EEEB0193877}" type="parTrans" cxnId="{2457C3CE-D653-4E89-B706-E9D3567E6575}">
      <dgm:prSet/>
      <dgm:spPr/>
      <dgm:t>
        <a:bodyPr/>
        <a:lstStyle/>
        <a:p>
          <a:endParaRPr lang="en-US"/>
        </a:p>
      </dgm:t>
    </dgm:pt>
    <dgm:pt modelId="{DADEDF88-9A6E-4F02-8038-A0AC9949B6D3}" type="sibTrans" cxnId="{2457C3CE-D653-4E89-B706-E9D3567E6575}">
      <dgm:prSet/>
      <dgm:spPr/>
      <dgm:t>
        <a:bodyPr/>
        <a:lstStyle/>
        <a:p>
          <a:endParaRPr lang="en-US"/>
        </a:p>
      </dgm:t>
    </dgm:pt>
    <dgm:pt modelId="{A77DCE97-AC9B-4293-A090-56737F5ADCF5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Фотохронометраж</a:t>
          </a:r>
          <a:endParaRPr lang="en-US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82858E1-9913-4748-9E39-243E69D5BC76}" type="parTrans" cxnId="{9D097D20-5443-4E6E-A284-D29D8143B4E9}">
      <dgm:prSet/>
      <dgm:spPr/>
      <dgm:t>
        <a:bodyPr/>
        <a:lstStyle/>
        <a:p>
          <a:endParaRPr lang="en-US"/>
        </a:p>
      </dgm:t>
    </dgm:pt>
    <dgm:pt modelId="{6FD8DC4D-4F7D-423B-8C24-AE51E17C72A2}" type="sibTrans" cxnId="{9D097D20-5443-4E6E-A284-D29D8143B4E9}">
      <dgm:prSet/>
      <dgm:spPr/>
      <dgm:t>
        <a:bodyPr/>
        <a:lstStyle/>
        <a:p>
          <a:endParaRPr lang="en-US"/>
        </a:p>
      </dgm:t>
    </dgm:pt>
    <dgm:pt modelId="{C98D3004-1459-4429-A3BF-E7DBE1B9D59E}" type="pres">
      <dgm:prSet presAssocID="{C566BFAD-A0AB-4AB0-B8B1-A97101C6FA08}" presName="linearFlow" presStyleCnt="0">
        <dgm:presLayoutVars>
          <dgm:dir/>
          <dgm:resizeHandles val="exact"/>
        </dgm:presLayoutVars>
      </dgm:prSet>
      <dgm:spPr/>
    </dgm:pt>
    <dgm:pt modelId="{69A49C9E-A91F-4656-B594-C0F634D9E59A}" type="pres">
      <dgm:prSet presAssocID="{167C2016-8018-4B12-9A87-0F127F3CB528}" presName="composite" presStyleCnt="0"/>
      <dgm:spPr/>
    </dgm:pt>
    <dgm:pt modelId="{BAB56C76-2EF2-4E4B-BDE8-0ACAAA8F7C39}" type="pres">
      <dgm:prSet presAssocID="{167C2016-8018-4B12-9A87-0F127F3CB528}" presName="imgShp" presStyleLbl="fgImgPlace1" presStyleIdx="0" presStyleCnt="3"/>
      <dgm:spPr/>
    </dgm:pt>
    <dgm:pt modelId="{EEC8D7EC-0C87-479D-90AC-098835152307}" type="pres">
      <dgm:prSet presAssocID="{167C2016-8018-4B12-9A87-0F127F3CB528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28EFED-EB15-4CAC-8C8F-927EECD4BFFE}" type="pres">
      <dgm:prSet presAssocID="{9CE04929-EC59-40D6-B7B1-D4A676B72635}" presName="spacing" presStyleCnt="0"/>
      <dgm:spPr/>
    </dgm:pt>
    <dgm:pt modelId="{BAFCD72C-1378-47FD-AF46-71F706B6B4B4}" type="pres">
      <dgm:prSet presAssocID="{032D7BFC-5A17-4F89-B7B3-DAE989526A3C}" presName="composite" presStyleCnt="0"/>
      <dgm:spPr/>
    </dgm:pt>
    <dgm:pt modelId="{A489289B-CA05-4CB5-AF19-A2D6EC478AF2}" type="pres">
      <dgm:prSet presAssocID="{032D7BFC-5A17-4F89-B7B3-DAE989526A3C}" presName="imgShp" presStyleLbl="fgImgPlace1" presStyleIdx="1" presStyleCnt="3"/>
      <dgm:spPr/>
    </dgm:pt>
    <dgm:pt modelId="{B878DCBB-194A-4167-9DE7-5D0A6EE2602E}" type="pres">
      <dgm:prSet presAssocID="{032D7BFC-5A17-4F89-B7B3-DAE989526A3C}" presName="txShp" presStyleLbl="node1" presStyleIdx="1" presStyleCnt="3" custLinFactNeighborX="-45" custLinFactNeighborY="26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CE676A-AF6D-4E86-93B7-499B7608ADE9}" type="pres">
      <dgm:prSet presAssocID="{DADEDF88-9A6E-4F02-8038-A0AC9949B6D3}" presName="spacing" presStyleCnt="0"/>
      <dgm:spPr/>
    </dgm:pt>
    <dgm:pt modelId="{8F6BFBDE-6357-4212-8B3C-FAE9FBE25AAE}" type="pres">
      <dgm:prSet presAssocID="{A77DCE97-AC9B-4293-A090-56737F5ADCF5}" presName="composite" presStyleCnt="0"/>
      <dgm:spPr/>
    </dgm:pt>
    <dgm:pt modelId="{7E1EACA7-AC48-47B8-8E75-5E1BC36EB7DF}" type="pres">
      <dgm:prSet presAssocID="{A77DCE97-AC9B-4293-A090-56737F5ADCF5}" presName="imgShp" presStyleLbl="fgImgPlace1" presStyleIdx="2" presStyleCnt="3"/>
      <dgm:spPr/>
    </dgm:pt>
    <dgm:pt modelId="{4E710916-ABF4-40A9-B5EA-103C5B365057}" type="pres">
      <dgm:prSet presAssocID="{A77DCE97-AC9B-4293-A090-56737F5ADCF5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61D36B5-CCDC-44BA-92B6-9BE447C4334D}" type="presOf" srcId="{A77DCE97-AC9B-4293-A090-56737F5ADCF5}" destId="{4E710916-ABF4-40A9-B5EA-103C5B365057}" srcOrd="0" destOrd="0" presId="urn:microsoft.com/office/officeart/2005/8/layout/vList3#2"/>
    <dgm:cxn modelId="{71526C22-F2F0-45A9-B245-21A3D9530744}" type="presOf" srcId="{167C2016-8018-4B12-9A87-0F127F3CB528}" destId="{EEC8D7EC-0C87-479D-90AC-098835152307}" srcOrd="0" destOrd="0" presId="urn:microsoft.com/office/officeart/2005/8/layout/vList3#2"/>
    <dgm:cxn modelId="{489D2EEE-9DD0-4715-BDB2-10A9E7B21E08}" type="presOf" srcId="{C566BFAD-A0AB-4AB0-B8B1-A97101C6FA08}" destId="{C98D3004-1459-4429-A3BF-E7DBE1B9D59E}" srcOrd="0" destOrd="0" presId="urn:microsoft.com/office/officeart/2005/8/layout/vList3#2"/>
    <dgm:cxn modelId="{9D097D20-5443-4E6E-A284-D29D8143B4E9}" srcId="{C566BFAD-A0AB-4AB0-B8B1-A97101C6FA08}" destId="{A77DCE97-AC9B-4293-A090-56737F5ADCF5}" srcOrd="2" destOrd="0" parTransId="{A82858E1-9913-4748-9E39-243E69D5BC76}" sibTransId="{6FD8DC4D-4F7D-423B-8C24-AE51E17C72A2}"/>
    <dgm:cxn modelId="{2457C3CE-D653-4E89-B706-E9D3567E6575}" srcId="{C566BFAD-A0AB-4AB0-B8B1-A97101C6FA08}" destId="{032D7BFC-5A17-4F89-B7B3-DAE989526A3C}" srcOrd="1" destOrd="0" parTransId="{6DFDA37B-20B5-4C59-A901-8EEEB0193877}" sibTransId="{DADEDF88-9A6E-4F02-8038-A0AC9949B6D3}"/>
    <dgm:cxn modelId="{CED45A05-9F41-471F-B632-C6443A755615}" type="presOf" srcId="{032D7BFC-5A17-4F89-B7B3-DAE989526A3C}" destId="{B878DCBB-194A-4167-9DE7-5D0A6EE2602E}" srcOrd="0" destOrd="0" presId="urn:microsoft.com/office/officeart/2005/8/layout/vList3#2"/>
    <dgm:cxn modelId="{92FA3723-7335-4920-94A0-6703A3C65EF0}" srcId="{C566BFAD-A0AB-4AB0-B8B1-A97101C6FA08}" destId="{167C2016-8018-4B12-9A87-0F127F3CB528}" srcOrd="0" destOrd="0" parTransId="{3C9FA7A0-2F9E-4EFE-85E7-5B15B5B269E2}" sibTransId="{9CE04929-EC59-40D6-B7B1-D4A676B72635}"/>
    <dgm:cxn modelId="{AE84FD61-5347-4361-AAA0-708904160082}" type="presParOf" srcId="{C98D3004-1459-4429-A3BF-E7DBE1B9D59E}" destId="{69A49C9E-A91F-4656-B594-C0F634D9E59A}" srcOrd="0" destOrd="0" presId="urn:microsoft.com/office/officeart/2005/8/layout/vList3#2"/>
    <dgm:cxn modelId="{B2B631A8-E1A4-46B8-97FE-8F6B340C21A4}" type="presParOf" srcId="{69A49C9E-A91F-4656-B594-C0F634D9E59A}" destId="{BAB56C76-2EF2-4E4B-BDE8-0ACAAA8F7C39}" srcOrd="0" destOrd="0" presId="urn:microsoft.com/office/officeart/2005/8/layout/vList3#2"/>
    <dgm:cxn modelId="{4447DD04-56A0-47C5-A81E-61BD20017475}" type="presParOf" srcId="{69A49C9E-A91F-4656-B594-C0F634D9E59A}" destId="{EEC8D7EC-0C87-479D-90AC-098835152307}" srcOrd="1" destOrd="0" presId="urn:microsoft.com/office/officeart/2005/8/layout/vList3#2"/>
    <dgm:cxn modelId="{2495DE91-2E6C-4189-82C9-C22E7DCA9963}" type="presParOf" srcId="{C98D3004-1459-4429-A3BF-E7DBE1B9D59E}" destId="{0D28EFED-EB15-4CAC-8C8F-927EECD4BFFE}" srcOrd="1" destOrd="0" presId="urn:microsoft.com/office/officeart/2005/8/layout/vList3#2"/>
    <dgm:cxn modelId="{E71CB6E5-382A-441E-ABB1-57C916148519}" type="presParOf" srcId="{C98D3004-1459-4429-A3BF-E7DBE1B9D59E}" destId="{BAFCD72C-1378-47FD-AF46-71F706B6B4B4}" srcOrd="2" destOrd="0" presId="urn:microsoft.com/office/officeart/2005/8/layout/vList3#2"/>
    <dgm:cxn modelId="{3E12A07B-CE72-47BE-8713-B59FFDA587BC}" type="presParOf" srcId="{BAFCD72C-1378-47FD-AF46-71F706B6B4B4}" destId="{A489289B-CA05-4CB5-AF19-A2D6EC478AF2}" srcOrd="0" destOrd="0" presId="urn:microsoft.com/office/officeart/2005/8/layout/vList3#2"/>
    <dgm:cxn modelId="{B5E26911-ACC2-448A-849C-78DB2269E373}" type="presParOf" srcId="{BAFCD72C-1378-47FD-AF46-71F706B6B4B4}" destId="{B878DCBB-194A-4167-9DE7-5D0A6EE2602E}" srcOrd="1" destOrd="0" presId="urn:microsoft.com/office/officeart/2005/8/layout/vList3#2"/>
    <dgm:cxn modelId="{A4634E9F-A31D-460D-89F7-F652E9E97967}" type="presParOf" srcId="{C98D3004-1459-4429-A3BF-E7DBE1B9D59E}" destId="{BACE676A-AF6D-4E86-93B7-499B7608ADE9}" srcOrd="3" destOrd="0" presId="urn:microsoft.com/office/officeart/2005/8/layout/vList3#2"/>
    <dgm:cxn modelId="{5D2D9854-92DC-45CE-9276-A74DD24E347B}" type="presParOf" srcId="{C98D3004-1459-4429-A3BF-E7DBE1B9D59E}" destId="{8F6BFBDE-6357-4212-8B3C-FAE9FBE25AAE}" srcOrd="4" destOrd="0" presId="urn:microsoft.com/office/officeart/2005/8/layout/vList3#2"/>
    <dgm:cxn modelId="{AE1E8827-BE21-43D4-80CE-63A33851FC3C}" type="presParOf" srcId="{8F6BFBDE-6357-4212-8B3C-FAE9FBE25AAE}" destId="{7E1EACA7-AC48-47B8-8E75-5E1BC36EB7DF}" srcOrd="0" destOrd="0" presId="urn:microsoft.com/office/officeart/2005/8/layout/vList3#2"/>
    <dgm:cxn modelId="{6AE4ACC0-AE83-4675-B33D-A41CDCF0FDEE}" type="presParOf" srcId="{8F6BFBDE-6357-4212-8B3C-FAE9FBE25AAE}" destId="{4E710916-ABF4-40A9-B5EA-103C5B365057}" srcOrd="1" destOrd="0" presId="urn:microsoft.com/office/officeart/2005/8/layout/vList3#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33511B0-8CC1-4228-B6C9-CE5DA190F206}" type="doc">
      <dgm:prSet loTypeId="urn:microsoft.com/office/officeart/2005/8/layout/vList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17E2870-08EB-44B0-9D32-4FA9AFD54841}">
      <dgm:prSet phldrT="[Текст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C</a:t>
          </a:r>
          <a:r>
            <a:rPr lang="kk-KZ" dirty="0" smtClean="0">
              <a:solidFill>
                <a:schemeClr val="tx1"/>
              </a:solidFill>
            </a:rPr>
            <a:t>уреттеме</a:t>
          </a:r>
          <a:endParaRPr lang="en-US" dirty="0">
            <a:solidFill>
              <a:schemeClr val="tx1"/>
            </a:solidFill>
          </a:endParaRPr>
        </a:p>
      </dgm:t>
    </dgm:pt>
    <dgm:pt modelId="{439172A9-B10F-4F08-93B9-A52038E26848}" type="parTrans" cxnId="{A3982BF1-650C-4822-A8B9-9B30C322824D}">
      <dgm:prSet/>
      <dgm:spPr/>
      <dgm:t>
        <a:bodyPr/>
        <a:lstStyle/>
        <a:p>
          <a:endParaRPr lang="en-US"/>
        </a:p>
      </dgm:t>
    </dgm:pt>
    <dgm:pt modelId="{CB348260-00F9-4807-BC70-8308FB5F82A0}" type="sibTrans" cxnId="{A3982BF1-650C-4822-A8B9-9B30C322824D}">
      <dgm:prSet/>
      <dgm:spPr/>
      <dgm:t>
        <a:bodyPr/>
        <a:lstStyle/>
        <a:p>
          <a:endParaRPr lang="en-US"/>
        </a:p>
      </dgm:t>
    </dgm:pt>
    <dgm:pt modelId="{7C049858-048E-441A-952F-92B87729E39B}">
      <dgm:prSet phldrT="[Текст]" custT="1"/>
      <dgm:spPr/>
      <dgm:t>
        <a:bodyPr/>
        <a:lstStyle/>
        <a:p>
          <a:r>
            <a: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Жұмысшының немесе жабдықтардың жұмыс уақытының шығынын ауысым бойынша не оның бір бөлігін зерделеуді айтады.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FE125B3-A9F8-4A06-BF2A-0DB6C4C5B845}" type="parTrans" cxnId="{B4FBA4AD-F140-4368-A648-B3F8530A1CF8}">
      <dgm:prSet/>
      <dgm:spPr/>
      <dgm:t>
        <a:bodyPr/>
        <a:lstStyle/>
        <a:p>
          <a:endParaRPr lang="en-US"/>
        </a:p>
      </dgm:t>
    </dgm:pt>
    <dgm:pt modelId="{2993EB43-2901-44A0-B2D5-9976945B0A0F}" type="sibTrans" cxnId="{B4FBA4AD-F140-4368-A648-B3F8530A1CF8}">
      <dgm:prSet/>
      <dgm:spPr/>
      <dgm:t>
        <a:bodyPr/>
        <a:lstStyle/>
        <a:p>
          <a:endParaRPr lang="en-US"/>
        </a:p>
      </dgm:t>
    </dgm:pt>
    <dgm:pt modelId="{10801961-4904-410B-A196-364092AAD5F6}">
      <dgm:prSet phldrT="[Текст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b="1" smtClean="0">
              <a:solidFill>
                <a:schemeClr val="accent3"/>
              </a:solidFill>
            </a:rPr>
            <a:t>Мақсаты</a:t>
          </a:r>
          <a:r>
            <a:rPr lang="kk-KZ" smtClean="0"/>
            <a:t> </a:t>
          </a:r>
          <a:endParaRPr lang="en-US" dirty="0"/>
        </a:p>
      </dgm:t>
    </dgm:pt>
    <dgm:pt modelId="{57040C6C-0176-4559-A469-87CE34159CCE}" type="parTrans" cxnId="{CBF1498E-9EF5-4876-AE76-F4B0C19E352E}">
      <dgm:prSet/>
      <dgm:spPr/>
      <dgm:t>
        <a:bodyPr/>
        <a:lstStyle/>
        <a:p>
          <a:endParaRPr lang="en-US"/>
        </a:p>
      </dgm:t>
    </dgm:pt>
    <dgm:pt modelId="{C030E6F1-9360-4217-B0A3-36DB8A9B4870}" type="sibTrans" cxnId="{CBF1498E-9EF5-4876-AE76-F4B0C19E352E}">
      <dgm:prSet/>
      <dgm:spPr/>
      <dgm:t>
        <a:bodyPr/>
        <a:lstStyle/>
        <a:p>
          <a:endParaRPr lang="en-US"/>
        </a:p>
      </dgm:t>
    </dgm:pt>
    <dgm:pt modelId="{BA1E70C7-57C9-4F66-B5AF-90FC1998C959}">
      <dgm:prSet custT="1"/>
      <dgm:spPr/>
      <dgm:t>
        <a:bodyPr/>
        <a:lstStyle/>
        <a:p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Жұмыс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уақытының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шығындары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мен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ысырабын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анықтау,олардың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себептерін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белгілеу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оларды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болдырмау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шараларын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өңдеу</a:t>
          </a:r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sz="20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499CA1-C91B-44F1-84B4-1779AB0308B3}" type="parTrans" cxnId="{A72D2F4E-063A-48DD-A9C2-C4E82BE22D8F}">
      <dgm:prSet/>
      <dgm:spPr/>
      <dgm:t>
        <a:bodyPr/>
        <a:lstStyle/>
        <a:p>
          <a:endParaRPr lang="en-US"/>
        </a:p>
      </dgm:t>
    </dgm:pt>
    <dgm:pt modelId="{617D6D61-1E3F-427D-8EC3-6429DA6E5C0D}" type="sibTrans" cxnId="{A72D2F4E-063A-48DD-A9C2-C4E82BE22D8F}">
      <dgm:prSet/>
      <dgm:spPr/>
      <dgm:t>
        <a:bodyPr/>
        <a:lstStyle/>
        <a:p>
          <a:endParaRPr lang="en-US"/>
        </a:p>
      </dgm:t>
    </dgm:pt>
    <dgm:pt modelId="{153BF3D6-55D2-4C17-8684-A4777CA4CC01}">
      <dgm:prSet/>
      <dgm:spPr/>
      <dgm:t>
        <a:bodyPr/>
        <a:lstStyle/>
        <a:p>
          <a:endParaRPr lang="en-US" sz="1900" dirty="0"/>
        </a:p>
      </dgm:t>
    </dgm:pt>
    <dgm:pt modelId="{0021973B-FC75-4B57-B731-6352B17CC10C}" type="parTrans" cxnId="{18A50CA1-9395-4996-8655-CF1F24AD937B}">
      <dgm:prSet/>
      <dgm:spPr/>
      <dgm:t>
        <a:bodyPr/>
        <a:lstStyle/>
        <a:p>
          <a:endParaRPr lang="en-US"/>
        </a:p>
      </dgm:t>
    </dgm:pt>
    <dgm:pt modelId="{8C562D3E-F975-44D5-8FA4-3B45F298D8E7}" type="sibTrans" cxnId="{18A50CA1-9395-4996-8655-CF1F24AD937B}">
      <dgm:prSet/>
      <dgm:spPr/>
      <dgm:t>
        <a:bodyPr/>
        <a:lstStyle/>
        <a:p>
          <a:endParaRPr lang="en-US"/>
        </a:p>
      </dgm:t>
    </dgm:pt>
    <dgm:pt modelId="{ECD061DE-6D8F-4DEB-88A6-1D4F3387CAC4}" type="pres">
      <dgm:prSet presAssocID="{A33511B0-8CC1-4228-B6C9-CE5DA190F206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4F960AD-FCB5-4E18-BC38-EA89C30313DB}" type="pres">
      <dgm:prSet presAssocID="{C17E2870-08EB-44B0-9D32-4FA9AFD54841}" presName="linNode" presStyleCnt="0"/>
      <dgm:spPr/>
    </dgm:pt>
    <dgm:pt modelId="{2289008E-2E4A-4851-87FF-8321526DCF80}" type="pres">
      <dgm:prSet presAssocID="{C17E2870-08EB-44B0-9D32-4FA9AFD54841}" presName="parentShp" presStyleLbl="node1" presStyleIdx="0" presStyleCnt="2" custLinFactNeighborX="901" custLinFactNeighborY="15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21C96D-F7DE-43DF-94D1-07DF9FD4E943}" type="pres">
      <dgm:prSet presAssocID="{C17E2870-08EB-44B0-9D32-4FA9AFD54841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70D773-82F6-48E9-96AF-867204D20EEE}" type="pres">
      <dgm:prSet presAssocID="{CB348260-00F9-4807-BC70-8308FB5F82A0}" presName="spacing" presStyleCnt="0"/>
      <dgm:spPr/>
    </dgm:pt>
    <dgm:pt modelId="{6BDAD323-285C-4E4E-BC4D-1D7D57FEFF2C}" type="pres">
      <dgm:prSet presAssocID="{10801961-4904-410B-A196-364092AAD5F6}" presName="linNode" presStyleCnt="0"/>
      <dgm:spPr/>
    </dgm:pt>
    <dgm:pt modelId="{308F4734-87B9-4694-A667-D2CD68DE5D90}" type="pres">
      <dgm:prSet presAssocID="{10801961-4904-410B-A196-364092AAD5F6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3D0DC8-669A-4C7D-8866-0DBEE5D0BC88}" type="pres">
      <dgm:prSet presAssocID="{10801961-4904-410B-A196-364092AAD5F6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94CF300-8BA1-4140-A620-D98DE0537185}" type="presOf" srcId="{10801961-4904-410B-A196-364092AAD5F6}" destId="{308F4734-87B9-4694-A667-D2CD68DE5D90}" srcOrd="0" destOrd="0" presId="urn:microsoft.com/office/officeart/2005/8/layout/vList6"/>
    <dgm:cxn modelId="{A72D2F4E-063A-48DD-A9C2-C4E82BE22D8F}" srcId="{10801961-4904-410B-A196-364092AAD5F6}" destId="{BA1E70C7-57C9-4F66-B5AF-90FC1998C959}" srcOrd="0" destOrd="0" parTransId="{D8499CA1-C91B-44F1-84B4-1779AB0308B3}" sibTransId="{617D6D61-1E3F-427D-8EC3-6429DA6E5C0D}"/>
    <dgm:cxn modelId="{F8566619-EE58-410F-A049-6E2CEEB04710}" type="presOf" srcId="{A33511B0-8CC1-4228-B6C9-CE5DA190F206}" destId="{ECD061DE-6D8F-4DEB-88A6-1D4F3387CAC4}" srcOrd="0" destOrd="0" presId="urn:microsoft.com/office/officeart/2005/8/layout/vList6"/>
    <dgm:cxn modelId="{968941A3-89E3-4ECA-BDAC-1CD3F48ADAB5}" type="presOf" srcId="{BA1E70C7-57C9-4F66-B5AF-90FC1998C959}" destId="{053D0DC8-669A-4C7D-8866-0DBEE5D0BC88}" srcOrd="0" destOrd="0" presId="urn:microsoft.com/office/officeart/2005/8/layout/vList6"/>
    <dgm:cxn modelId="{18A50CA1-9395-4996-8655-CF1F24AD937B}" srcId="{10801961-4904-410B-A196-364092AAD5F6}" destId="{153BF3D6-55D2-4C17-8684-A4777CA4CC01}" srcOrd="1" destOrd="0" parTransId="{0021973B-FC75-4B57-B731-6352B17CC10C}" sibTransId="{8C562D3E-F975-44D5-8FA4-3B45F298D8E7}"/>
    <dgm:cxn modelId="{CBF1498E-9EF5-4876-AE76-F4B0C19E352E}" srcId="{A33511B0-8CC1-4228-B6C9-CE5DA190F206}" destId="{10801961-4904-410B-A196-364092AAD5F6}" srcOrd="1" destOrd="0" parTransId="{57040C6C-0176-4559-A469-87CE34159CCE}" sibTransId="{C030E6F1-9360-4217-B0A3-36DB8A9B4870}"/>
    <dgm:cxn modelId="{B4FBA4AD-F140-4368-A648-B3F8530A1CF8}" srcId="{C17E2870-08EB-44B0-9D32-4FA9AFD54841}" destId="{7C049858-048E-441A-952F-92B87729E39B}" srcOrd="0" destOrd="0" parTransId="{7FE125B3-A9F8-4A06-BF2A-0DB6C4C5B845}" sibTransId="{2993EB43-2901-44A0-B2D5-9976945B0A0F}"/>
    <dgm:cxn modelId="{66F7B861-DF1E-4B19-ADE8-7FC0413FA5FE}" type="presOf" srcId="{C17E2870-08EB-44B0-9D32-4FA9AFD54841}" destId="{2289008E-2E4A-4851-87FF-8321526DCF80}" srcOrd="0" destOrd="0" presId="urn:microsoft.com/office/officeart/2005/8/layout/vList6"/>
    <dgm:cxn modelId="{4A60CEA9-B5E2-4C76-92C0-A004B25D927E}" type="presOf" srcId="{153BF3D6-55D2-4C17-8684-A4777CA4CC01}" destId="{053D0DC8-669A-4C7D-8866-0DBEE5D0BC88}" srcOrd="0" destOrd="1" presId="urn:microsoft.com/office/officeart/2005/8/layout/vList6"/>
    <dgm:cxn modelId="{7EAD2690-FC72-49DC-B812-BFD338F12341}" type="presOf" srcId="{7C049858-048E-441A-952F-92B87729E39B}" destId="{AD21C96D-F7DE-43DF-94D1-07DF9FD4E943}" srcOrd="0" destOrd="0" presId="urn:microsoft.com/office/officeart/2005/8/layout/vList6"/>
    <dgm:cxn modelId="{A3982BF1-650C-4822-A8B9-9B30C322824D}" srcId="{A33511B0-8CC1-4228-B6C9-CE5DA190F206}" destId="{C17E2870-08EB-44B0-9D32-4FA9AFD54841}" srcOrd="0" destOrd="0" parTransId="{439172A9-B10F-4F08-93B9-A52038E26848}" sibTransId="{CB348260-00F9-4807-BC70-8308FB5F82A0}"/>
    <dgm:cxn modelId="{9B2B9A8E-3C47-49D2-BEC7-F57D0E29EC28}" type="presParOf" srcId="{ECD061DE-6D8F-4DEB-88A6-1D4F3387CAC4}" destId="{A4F960AD-FCB5-4E18-BC38-EA89C30313DB}" srcOrd="0" destOrd="0" presId="urn:microsoft.com/office/officeart/2005/8/layout/vList6"/>
    <dgm:cxn modelId="{F96984EA-535B-4697-AFB8-C99FEB5A81A6}" type="presParOf" srcId="{A4F960AD-FCB5-4E18-BC38-EA89C30313DB}" destId="{2289008E-2E4A-4851-87FF-8321526DCF80}" srcOrd="0" destOrd="0" presId="urn:microsoft.com/office/officeart/2005/8/layout/vList6"/>
    <dgm:cxn modelId="{51606D87-0B75-499F-8923-CC4898E7900A}" type="presParOf" srcId="{A4F960AD-FCB5-4E18-BC38-EA89C30313DB}" destId="{AD21C96D-F7DE-43DF-94D1-07DF9FD4E943}" srcOrd="1" destOrd="0" presId="urn:microsoft.com/office/officeart/2005/8/layout/vList6"/>
    <dgm:cxn modelId="{E5004CD4-70BF-4A2F-8905-A5919A534BCD}" type="presParOf" srcId="{ECD061DE-6D8F-4DEB-88A6-1D4F3387CAC4}" destId="{C770D773-82F6-48E9-96AF-867204D20EEE}" srcOrd="1" destOrd="0" presId="urn:microsoft.com/office/officeart/2005/8/layout/vList6"/>
    <dgm:cxn modelId="{3831E111-C2AD-4C68-A760-3B8BB87816FC}" type="presParOf" srcId="{ECD061DE-6D8F-4DEB-88A6-1D4F3387CAC4}" destId="{6BDAD323-285C-4E4E-BC4D-1D7D57FEFF2C}" srcOrd="2" destOrd="0" presId="urn:microsoft.com/office/officeart/2005/8/layout/vList6"/>
    <dgm:cxn modelId="{63DAC8E0-53A7-4648-A6E8-FAB785784B3A}" type="presParOf" srcId="{6BDAD323-285C-4E4E-BC4D-1D7D57FEFF2C}" destId="{308F4734-87B9-4694-A667-D2CD68DE5D90}" srcOrd="0" destOrd="0" presId="urn:microsoft.com/office/officeart/2005/8/layout/vList6"/>
    <dgm:cxn modelId="{2DD6FEC9-1B18-4B0E-B2F7-F5DA9B86A829}" type="presParOf" srcId="{6BDAD323-285C-4E4E-BC4D-1D7D57FEFF2C}" destId="{053D0DC8-669A-4C7D-8866-0DBEE5D0BC88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C844ED9-CF8E-4E3A-AB5A-1BC502F405E0}">
      <dsp:nvSpPr>
        <dsp:cNvPr id="0" name=""/>
        <dsp:cNvSpPr/>
      </dsp:nvSpPr>
      <dsp:spPr>
        <a:xfrm>
          <a:off x="0" y="591399"/>
          <a:ext cx="6913388" cy="100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lumMod val="20000"/>
              <a:lumOff val="8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64EF70-6EF0-4AB8-B40F-FBBEABC47CF2}">
      <dsp:nvSpPr>
        <dsp:cNvPr id="0" name=""/>
        <dsp:cNvSpPr/>
      </dsp:nvSpPr>
      <dsp:spPr>
        <a:xfrm>
          <a:off x="345669" y="999"/>
          <a:ext cx="4839371" cy="1180800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2">
              <a:lumMod val="20000"/>
              <a:lumOff val="8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917" tIns="0" rIns="182917" bIns="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4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Қалыпты</a:t>
          </a:r>
          <a:endParaRPr lang="en-US" sz="40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5669" y="999"/>
        <a:ext cx="4839371" cy="1180800"/>
      </dsp:txXfrm>
    </dsp:sp>
    <dsp:sp modelId="{E5C933AE-BBA5-4878-89B4-B1DA2BD54499}">
      <dsp:nvSpPr>
        <dsp:cNvPr id="0" name=""/>
        <dsp:cNvSpPr/>
      </dsp:nvSpPr>
      <dsp:spPr>
        <a:xfrm>
          <a:off x="0" y="2405800"/>
          <a:ext cx="6913388" cy="100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lumMod val="20000"/>
              <a:lumOff val="8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EB98EA-37AF-41E2-A8CD-352D78ADEB23}">
      <dsp:nvSpPr>
        <dsp:cNvPr id="0" name=""/>
        <dsp:cNvSpPr/>
      </dsp:nvSpPr>
      <dsp:spPr>
        <a:xfrm>
          <a:off x="345669" y="1815400"/>
          <a:ext cx="4839371" cy="1180800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2">
              <a:lumMod val="20000"/>
              <a:lumOff val="8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917" tIns="0" rIns="182917" bIns="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4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Қысқартылған</a:t>
          </a:r>
          <a:endParaRPr lang="en-US" sz="40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5669" y="1815400"/>
        <a:ext cx="4839371" cy="1180800"/>
      </dsp:txXfrm>
    </dsp:sp>
    <dsp:sp modelId="{387F9CC0-4E5C-4A14-AB11-D90477C773DF}">
      <dsp:nvSpPr>
        <dsp:cNvPr id="0" name=""/>
        <dsp:cNvSpPr/>
      </dsp:nvSpPr>
      <dsp:spPr>
        <a:xfrm>
          <a:off x="0" y="4220200"/>
          <a:ext cx="6913388" cy="100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lumMod val="20000"/>
              <a:lumOff val="8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352393-7ECA-41BB-9FE3-CE48EC14E998}">
      <dsp:nvSpPr>
        <dsp:cNvPr id="0" name=""/>
        <dsp:cNvSpPr/>
      </dsp:nvSpPr>
      <dsp:spPr>
        <a:xfrm>
          <a:off x="345669" y="3629800"/>
          <a:ext cx="4839371" cy="1180800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917" tIns="0" rIns="182917" bIns="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4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Толық емес</a:t>
          </a:r>
          <a:endParaRPr lang="en-US" sz="40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5669" y="3629800"/>
        <a:ext cx="4839371" cy="118080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5E045C7-18B8-4CEF-8F2F-CD64218A85B2}">
      <dsp:nvSpPr>
        <dsp:cNvPr id="0" name=""/>
        <dsp:cNvSpPr/>
      </dsp:nvSpPr>
      <dsp:spPr>
        <a:xfrm rot="10800000">
          <a:off x="845750" y="241"/>
          <a:ext cx="4636332" cy="880318"/>
        </a:xfrm>
        <a:prstGeom prst="homePlate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8196" tIns="110490" rIns="206248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Тікелей</a:t>
          </a:r>
          <a:r>
            <a:rPr lang="ru-RU" sz="2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өлшеу</a:t>
          </a:r>
          <a:r>
            <a:rPr lang="ru-RU" sz="2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әдісі</a:t>
          </a:r>
          <a:endParaRPr lang="en-US" sz="29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845750" y="241"/>
        <a:ext cx="4636332" cy="880318"/>
      </dsp:txXfrm>
    </dsp:sp>
    <dsp:sp modelId="{E3D72F50-27B7-4470-A58F-DD555743B3C5}">
      <dsp:nvSpPr>
        <dsp:cNvPr id="0" name=""/>
        <dsp:cNvSpPr/>
      </dsp:nvSpPr>
      <dsp:spPr>
        <a:xfrm>
          <a:off x="680566" y="241"/>
          <a:ext cx="868539" cy="880318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7B0AF8-EE76-4170-B154-DF8B8ED5830B}">
      <dsp:nvSpPr>
        <dsp:cNvPr id="0" name=""/>
        <dsp:cNvSpPr/>
      </dsp:nvSpPr>
      <dsp:spPr>
        <a:xfrm rot="10800000">
          <a:off x="792079" y="1080348"/>
          <a:ext cx="4774440" cy="880318"/>
        </a:xfrm>
        <a:prstGeom prst="homePlate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8196" tIns="110490" rIns="206248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   </a:t>
          </a:r>
          <a:r>
            <a:rPr lang="ru-RU" sz="29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Мезетті</a:t>
          </a:r>
          <a:r>
            <a:rPr lang="ru-RU" sz="2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қадағалау әдісі</a:t>
          </a:r>
          <a:endParaRPr lang="en-US" sz="29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792079" y="1080348"/>
        <a:ext cx="4774440" cy="880318"/>
      </dsp:txXfrm>
    </dsp:sp>
    <dsp:sp modelId="{78D4A3A3-CD0D-485D-AAB8-E38880F4CD1A}">
      <dsp:nvSpPr>
        <dsp:cNvPr id="0" name=""/>
        <dsp:cNvSpPr/>
      </dsp:nvSpPr>
      <dsp:spPr>
        <a:xfrm>
          <a:off x="643094" y="1100639"/>
          <a:ext cx="880318" cy="880318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EC8D7EC-0C87-479D-90AC-098835152307}">
      <dsp:nvSpPr>
        <dsp:cNvPr id="0" name=""/>
        <dsp:cNvSpPr/>
      </dsp:nvSpPr>
      <dsp:spPr>
        <a:xfrm rot="10800000">
          <a:off x="1225977" y="1413"/>
          <a:ext cx="4062046" cy="811323"/>
        </a:xfrm>
        <a:prstGeom prst="homePlate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7771" tIns="87630" rIns="163576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Жұмыс</a:t>
          </a:r>
          <a:r>
            <a:rPr lang="ru-RU" sz="2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3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уақытының</a:t>
          </a:r>
          <a:r>
            <a:rPr lang="ru-RU" sz="2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3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суреттемесі</a:t>
          </a:r>
          <a:endParaRPr lang="en-US" sz="23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225977" y="1413"/>
        <a:ext cx="4062046" cy="811323"/>
      </dsp:txXfrm>
    </dsp:sp>
    <dsp:sp modelId="{BAB56C76-2EF2-4E4B-BDE8-0ACAAA8F7C39}">
      <dsp:nvSpPr>
        <dsp:cNvPr id="0" name=""/>
        <dsp:cNvSpPr/>
      </dsp:nvSpPr>
      <dsp:spPr>
        <a:xfrm>
          <a:off x="820316" y="1413"/>
          <a:ext cx="811323" cy="811323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78DCBB-194A-4167-9DE7-5D0A6EE2602E}">
      <dsp:nvSpPr>
        <dsp:cNvPr id="0" name=""/>
        <dsp:cNvSpPr/>
      </dsp:nvSpPr>
      <dsp:spPr>
        <a:xfrm rot="10800000">
          <a:off x="1224149" y="1076349"/>
          <a:ext cx="4062046" cy="811323"/>
        </a:xfrm>
        <a:prstGeom prst="homePlate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7771" tIns="87630" rIns="163576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Хронометраж</a:t>
          </a:r>
          <a:endParaRPr lang="en-US" sz="23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224149" y="1076349"/>
        <a:ext cx="4062046" cy="811323"/>
      </dsp:txXfrm>
    </dsp:sp>
    <dsp:sp modelId="{A489289B-CA05-4CB5-AF19-A2D6EC478AF2}">
      <dsp:nvSpPr>
        <dsp:cNvPr id="0" name=""/>
        <dsp:cNvSpPr/>
      </dsp:nvSpPr>
      <dsp:spPr>
        <a:xfrm>
          <a:off x="820316" y="1054922"/>
          <a:ext cx="811323" cy="811323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710916-ABF4-40A9-B5EA-103C5B365057}">
      <dsp:nvSpPr>
        <dsp:cNvPr id="0" name=""/>
        <dsp:cNvSpPr/>
      </dsp:nvSpPr>
      <dsp:spPr>
        <a:xfrm rot="10800000">
          <a:off x="1225977" y="2108432"/>
          <a:ext cx="4062046" cy="811323"/>
        </a:xfrm>
        <a:prstGeom prst="homePlate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7771" tIns="87630" rIns="163576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Фотохронометраж</a:t>
          </a:r>
          <a:endParaRPr lang="en-US" sz="23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225977" y="2108432"/>
        <a:ext cx="4062046" cy="811323"/>
      </dsp:txXfrm>
    </dsp:sp>
    <dsp:sp modelId="{7E1EACA7-AC48-47B8-8E75-5E1BC36EB7DF}">
      <dsp:nvSpPr>
        <dsp:cNvPr id="0" name=""/>
        <dsp:cNvSpPr/>
      </dsp:nvSpPr>
      <dsp:spPr>
        <a:xfrm>
          <a:off x="820316" y="2108432"/>
          <a:ext cx="811323" cy="811323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D21C96D-F7DE-43DF-94D1-07DF9FD4E943}">
      <dsp:nvSpPr>
        <dsp:cNvPr id="0" name=""/>
        <dsp:cNvSpPr/>
      </dsp:nvSpPr>
      <dsp:spPr>
        <a:xfrm>
          <a:off x="2999739" y="694"/>
          <a:ext cx="4499610" cy="270821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Жұмысшының немесе жабдықтардың жұмыс уақытының шығынын ауысым бойынша не оның бір бөлігін зерделеуді айтады.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99739" y="694"/>
        <a:ext cx="4499610" cy="2708211"/>
      </dsp:txXfrm>
    </dsp:sp>
    <dsp:sp modelId="{2289008E-2E4A-4851-87FF-8321526DCF80}">
      <dsp:nvSpPr>
        <dsp:cNvPr id="0" name=""/>
        <dsp:cNvSpPr/>
      </dsp:nvSpPr>
      <dsp:spPr>
        <a:xfrm>
          <a:off x="40541" y="43836"/>
          <a:ext cx="2999740" cy="2708211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>
              <a:solidFill>
                <a:schemeClr val="tx1"/>
              </a:solidFill>
            </a:rPr>
            <a:t>C</a:t>
          </a:r>
          <a:r>
            <a:rPr lang="kk-KZ" sz="4000" kern="1200" dirty="0" smtClean="0">
              <a:solidFill>
                <a:schemeClr val="tx1"/>
              </a:solidFill>
            </a:rPr>
            <a:t>уреттеме</a:t>
          </a:r>
          <a:endParaRPr lang="en-US" sz="4000" kern="1200" dirty="0">
            <a:solidFill>
              <a:schemeClr val="tx1"/>
            </a:solidFill>
          </a:endParaRPr>
        </a:p>
      </dsp:txBody>
      <dsp:txXfrm>
        <a:off x="40541" y="43836"/>
        <a:ext cx="2999740" cy="2708211"/>
      </dsp:txXfrm>
    </dsp:sp>
    <dsp:sp modelId="{053D0DC8-669A-4C7D-8866-0DBEE5D0BC88}">
      <dsp:nvSpPr>
        <dsp:cNvPr id="0" name=""/>
        <dsp:cNvSpPr/>
      </dsp:nvSpPr>
      <dsp:spPr>
        <a:xfrm>
          <a:off x="2999739" y="2979726"/>
          <a:ext cx="4499610" cy="270821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Жұмыс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уақытының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шығындары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мен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ысырабын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анықтау,олардың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себептерін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белгілеу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оларды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болдырмау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шараларын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өңдеу</a:t>
          </a: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sz="20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900" kern="1200" dirty="0"/>
        </a:p>
      </dsp:txBody>
      <dsp:txXfrm>
        <a:off x="2999739" y="2979726"/>
        <a:ext cx="4499610" cy="2708211"/>
      </dsp:txXfrm>
    </dsp:sp>
    <dsp:sp modelId="{308F4734-87B9-4694-A667-D2CD68DE5D90}">
      <dsp:nvSpPr>
        <dsp:cNvPr id="0" name=""/>
        <dsp:cNvSpPr/>
      </dsp:nvSpPr>
      <dsp:spPr>
        <a:xfrm>
          <a:off x="0" y="2979726"/>
          <a:ext cx="2999740" cy="2708211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smtClean="0">
              <a:solidFill>
                <a:schemeClr val="accent3"/>
              </a:solidFill>
            </a:rPr>
            <a:t>Мақсаты</a:t>
          </a:r>
          <a:r>
            <a:rPr lang="kk-KZ" sz="4000" kern="1200" smtClean="0"/>
            <a:t> </a:t>
          </a:r>
          <a:endParaRPr lang="en-US" sz="4000" kern="1200" dirty="0"/>
        </a:p>
      </dsp:txBody>
      <dsp:txXfrm>
        <a:off x="0" y="2979726"/>
        <a:ext cx="2999740" cy="27082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1680" y="764704"/>
            <a:ext cx="6768752" cy="3744416"/>
          </a:xfrm>
        </p:spPr>
        <p:txBody>
          <a:bodyPr>
            <a:normAutofit/>
          </a:bodyPr>
          <a:lstStyle/>
          <a:p>
            <a:r>
              <a:rPr lang="kk-KZ" sz="3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 уақытының суреттемесі.</a:t>
            </a:r>
            <a:br>
              <a:rPr lang="kk-KZ" sz="3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3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процестерін мезетті қадағалау әдісімен зерттеу.</a:t>
            </a:r>
            <a:endParaRPr lang="en-US" sz="36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7236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65038"/>
            <a:ext cx="3194050" cy="81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187624" y="897924"/>
            <a:ext cx="7704856" cy="253107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қызметкер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жұмысшы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қызметші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кәсіпорынның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фирманың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‚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мекеменің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‚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ұйымның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тәртібінің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ережелеріне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орнында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болуға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міндеттерін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орындауға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тиіс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күнтізбелік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мерзім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07840" y="3645024"/>
            <a:ext cx="7704856" cy="136815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қызметкердің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процесіне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қатысу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ұзақтығының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өлшемі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43192" y="5157192"/>
            <a:ext cx="1700808" cy="1700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2557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уақытының</a:t>
            </a:r>
            <a: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ұзақтығы</a:t>
            </a:r>
            <a: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/>
              <a:t/>
            </a:r>
            <a:br>
              <a:rPr lang="ru-RU" dirty="0"/>
            </a:br>
            <a:endParaRPr lang="en-US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375168249"/>
              </p:ext>
            </p:extLst>
          </p:nvPr>
        </p:nvGraphicFramePr>
        <p:xfrm>
          <a:off x="1403648" y="1196752"/>
          <a:ext cx="6913388" cy="52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20395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7920880" cy="98072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уақытына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мыналар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жатады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ru-RU" dirty="0"/>
              <a:t/>
            </a:r>
            <a:br>
              <a:rPr lang="ru-RU" dirty="0"/>
            </a:b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980728"/>
            <a:ext cx="7992888" cy="57606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87624" y="1124744"/>
            <a:ext cx="2304256" cy="53285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дайындалу-қорытынды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материалдар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техникалармен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құжатамамен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танысу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орнын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дайындау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тазалау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дайын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өнімді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өткізу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басқалары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707904" y="1124744"/>
            <a:ext cx="2448272" cy="53285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технология,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ұйымы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еңбекті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нормалау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ережелерінде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қарастырылған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үзілістер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орнындағы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жұмысшының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уақытын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дұрыс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қалыптастыра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алмағандағы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күту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уақыттары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мейрам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демалыс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күндеріндегі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кезекшілік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444208" y="1124744"/>
            <a:ext cx="2448272" cy="5400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ұжымдық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келісім-шарт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берушінің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актілерімен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нормативтік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актілерімен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анықталған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үйде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кезекшілік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кезеңдер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760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890080" cy="936104"/>
          </a:xfrm>
        </p:spPr>
        <p:txBody>
          <a:bodyPr>
            <a:normAutofit fontScale="90000"/>
          </a:bodyPr>
          <a:lstStyle/>
          <a:p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уақыты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жабдықтарды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уақыты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203440937"/>
              </p:ext>
            </p:extLst>
          </p:nvPr>
        </p:nvGraphicFramePr>
        <p:xfrm>
          <a:off x="971600" y="1124744"/>
          <a:ext cx="6162650" cy="198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043608" y="3105834"/>
            <a:ext cx="71287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уақытының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шығынына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xmlns="" val="40199065"/>
              </p:ext>
            </p:extLst>
          </p:nvPr>
        </p:nvGraphicFramePr>
        <p:xfrm>
          <a:off x="1547664" y="3936830"/>
          <a:ext cx="6108340" cy="29211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xmlns="" val="107476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048065216"/>
              </p:ext>
            </p:extLst>
          </p:nvPr>
        </p:nvGraphicFramePr>
        <p:xfrm>
          <a:off x="1187624" y="692696"/>
          <a:ext cx="7499350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10522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1266"/>
            <a:ext cx="7344816" cy="969462"/>
          </a:xfrm>
        </p:spPr>
        <p:txBody>
          <a:bodyPr/>
          <a:lstStyle/>
          <a:p>
            <a:r>
              <a:rPr lang="kk-KZ" dirty="0" smtClean="0"/>
              <a:t>Суреттеме 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908720"/>
            <a:ext cx="8172400" cy="5949280"/>
          </a:xfrm>
          <a:solidFill>
            <a:schemeClr val="bg1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/>
          <a:p>
            <a:pPr marL="82296" indent="0">
              <a:buNone/>
            </a:pPr>
            <a:endParaRPr lang="kk-KZ" b="1" dirty="0" smtClean="0"/>
          </a:p>
          <a:p>
            <a:pPr marL="82296" indent="0">
              <a:buNone/>
            </a:pP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kk-KZ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r>
              <a:rPr lang="kk-KZ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1.Жұмыс уақытының суреттемесі</a:t>
            </a:r>
          </a:p>
          <a:p>
            <a:pPr marL="82296" indent="0">
              <a:buNone/>
            </a:pPr>
            <a:r>
              <a:rPr lang="kk-KZ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2.Жабдықтарды қолданудың суреттемесі</a:t>
            </a:r>
          </a:p>
          <a:p>
            <a:pPr marL="82296" indent="0">
              <a:buNone/>
            </a:pPr>
            <a:r>
              <a:rPr lang="kk-KZ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3.Өндіріс процесінің суреттемесі</a:t>
            </a:r>
            <a:endParaRPr lang="en-US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r>
              <a:rPr lang="kk-KZ" b="1" i="1" dirty="0" smtClean="0"/>
              <a:t> </a:t>
            </a: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асау </a:t>
            </a: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тәртібі келесі кезеңдерден тұрады</a:t>
            </a: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kk-KZ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r>
              <a:rPr lang="kk-KZ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-дайындық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82296" indent="0">
              <a:buNone/>
            </a:pPr>
            <a:r>
              <a:rPr lang="kk-KZ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-байқау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82296" indent="0">
              <a:buNone/>
            </a:pP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нәтижелерді 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өңдеу.</a:t>
            </a:r>
            <a:endParaRPr lang="kk-KZ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93722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kk-KZ" dirty="0"/>
              <a:t>Жұмыс уақытының суреттемесі</a:t>
            </a:r>
            <a:br>
              <a:rPr lang="kk-KZ" dirty="0"/>
            </a:b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052736"/>
            <a:ext cx="7920880" cy="5688632"/>
          </a:xfrm>
        </p:spPr>
        <p:txBody>
          <a:bodyPr/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Тікелей өлшеу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жаппай,іріктеме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Мезеттік қадағалау әдісін қолдану арқылы жүргізіледі.</a:t>
            </a:r>
          </a:p>
          <a:p>
            <a:pPr marL="82296" indent="0">
              <a:buNone/>
            </a:pPr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Еңбекті ұйымдастыру нысанына байланысты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Жеке  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Топтасқан 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Бригадалық болады.</a:t>
            </a:r>
          </a:p>
          <a:p>
            <a:endParaRPr lang="kk-KZ" dirty="0" smtClean="0"/>
          </a:p>
        </p:txBody>
      </p:sp>
    </p:spTree>
    <p:extLst>
      <p:ext uri="{BB962C8B-B14F-4D97-AF65-F5344CB8AC3E}">
        <p14:creationId xmlns:p14="http://schemas.microsoft.com/office/powerpoint/2010/main" xmlns="" val="212886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Ең</a:t>
            </a:r>
            <a:r>
              <a:rPr lang="ru-RU" dirty="0"/>
              <a:t> </a:t>
            </a:r>
            <a:r>
              <a:rPr lang="ru-RU" dirty="0" err="1"/>
              <a:t>алдымен</a:t>
            </a:r>
            <a:r>
              <a:rPr lang="ru-RU" dirty="0"/>
              <a:t>,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күнінің</a:t>
            </a:r>
            <a:r>
              <a:rPr lang="ru-RU" dirty="0"/>
              <a:t> </a:t>
            </a:r>
            <a:r>
              <a:rPr lang="ru-RU" dirty="0" err="1"/>
              <a:t>суреті</a:t>
            </a:r>
            <a:r>
              <a:rPr lang="ru-RU" dirty="0"/>
              <a:t> </a:t>
            </a:r>
            <a:r>
              <a:rPr lang="ru-RU" dirty="0" err="1" smtClean="0"/>
              <a:t>қажет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412776"/>
            <a:ext cx="8100392" cy="5445224"/>
          </a:xfrm>
        </p:spPr>
        <p:txBody>
          <a:bodyPr>
            <a:normAutofit/>
          </a:bodyPr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менеджерлер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иелеріне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қызметкерлерінің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жүктемесін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көріп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тиімділігін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басқарушылар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лауазымдық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нұсқаулықтар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кадрларды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ғылыми-зерттеу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тиімділігіне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мүдделі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қызметкерлерге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тікелей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736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0"/>
            <a:ext cx="3528392" cy="3140968"/>
          </a:xfrm>
        </p:spPr>
        <p:txBody>
          <a:bodyPr>
            <a:normAutofit/>
          </a:bodyPr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Суреттеме</a:t>
            </a:r>
            <a:b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үлгісі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95936" y="0"/>
            <a:ext cx="5148064" cy="6857853"/>
          </a:xfrm>
        </p:spPr>
      </p:pic>
    </p:spTree>
    <p:extLst>
      <p:ext uri="{BB962C8B-B14F-4D97-AF65-F5344CB8AC3E}">
        <p14:creationId xmlns:p14="http://schemas.microsoft.com/office/powerpoint/2010/main" xmlns="" val="370619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Мезетті қадағалау әдісі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Е</a:t>
            </a:r>
            <a:r>
              <a:rPr lang="ru-RU" dirty="0" err="1" smtClean="0"/>
              <a:t>ңбекті</a:t>
            </a:r>
            <a:r>
              <a:rPr lang="ru-RU" dirty="0" smtClean="0"/>
              <a:t> </a:t>
            </a:r>
            <a:r>
              <a:rPr lang="ru-RU" dirty="0" err="1"/>
              <a:t>ұйымдастыруды</a:t>
            </a:r>
            <a:r>
              <a:rPr lang="ru-RU" dirty="0"/>
              <a:t> </a:t>
            </a:r>
            <a:r>
              <a:rPr lang="ru-RU" dirty="0" err="1"/>
              <a:t>жақсарту</a:t>
            </a:r>
            <a:r>
              <a:rPr lang="ru-RU" dirty="0"/>
              <a:t>, </a:t>
            </a:r>
            <a:r>
              <a:rPr lang="ru-RU" dirty="0" err="1"/>
              <a:t>сондай-ақ</a:t>
            </a:r>
            <a:r>
              <a:rPr lang="ru-RU" dirty="0"/>
              <a:t> </a:t>
            </a:r>
            <a:r>
              <a:rPr lang="ru-RU" dirty="0" err="1"/>
              <a:t>жұмысшылардың</a:t>
            </a:r>
            <a:r>
              <a:rPr lang="ru-RU" dirty="0"/>
              <a:t> саны мен </a:t>
            </a:r>
            <a:r>
              <a:rPr lang="ru-RU" dirty="0" err="1"/>
              <a:t>қызмет</a:t>
            </a:r>
            <a:r>
              <a:rPr lang="ru-RU" dirty="0"/>
              <a:t> </a:t>
            </a:r>
            <a:r>
              <a:rPr lang="ru-RU" dirty="0" err="1"/>
              <a:t>көрсету</a:t>
            </a:r>
            <a:r>
              <a:rPr lang="ru-RU" dirty="0"/>
              <a:t> </a:t>
            </a:r>
            <a:r>
              <a:rPr lang="ru-RU" dirty="0" err="1"/>
              <a:t>нормативтерін</a:t>
            </a:r>
            <a:r>
              <a:rPr lang="ru-RU" dirty="0"/>
              <a:t> </a:t>
            </a:r>
            <a:r>
              <a:rPr lang="ru-RU" dirty="0" err="1"/>
              <a:t>әзірлеу</a:t>
            </a:r>
            <a:r>
              <a:rPr lang="ru-RU" dirty="0"/>
              <a:t> </a:t>
            </a:r>
            <a:r>
              <a:rPr lang="ru-RU" dirty="0" err="1"/>
              <a:t>мақсатымен</a:t>
            </a:r>
            <a:r>
              <a:rPr lang="ru-RU" dirty="0"/>
              <a:t>, </a:t>
            </a:r>
            <a:r>
              <a:rPr lang="ru-RU" dirty="0" err="1"/>
              <a:t>жұмысшылардың</a:t>
            </a:r>
            <a:r>
              <a:rPr lang="ru-RU" dirty="0"/>
              <a:t> </a:t>
            </a:r>
            <a:r>
              <a:rPr lang="ru-RU" dirty="0" err="1"/>
              <a:t>үлкен</a:t>
            </a:r>
            <a:r>
              <a:rPr lang="ru-RU" dirty="0"/>
              <a:t> </a:t>
            </a:r>
            <a:r>
              <a:rPr lang="ru-RU" dirty="0" err="1"/>
              <a:t>тобының</a:t>
            </a:r>
            <a:r>
              <a:rPr lang="ru-RU" dirty="0"/>
              <a:t> (</a:t>
            </a:r>
            <a:r>
              <a:rPr lang="ru-RU" dirty="0" err="1"/>
              <a:t>топтың</a:t>
            </a:r>
            <a:r>
              <a:rPr lang="ru-RU" dirty="0"/>
              <a:t>, </a:t>
            </a:r>
            <a:r>
              <a:rPr lang="ru-RU" dirty="0" err="1"/>
              <a:t>бригаданың</a:t>
            </a:r>
            <a:r>
              <a:rPr lang="ru-RU" dirty="0"/>
              <a:t>, </a:t>
            </a:r>
            <a:r>
              <a:rPr lang="ru-RU" dirty="0" err="1"/>
              <a:t>құрылымдық</a:t>
            </a:r>
            <a:r>
              <a:rPr lang="ru-RU" dirty="0"/>
              <a:t> </a:t>
            </a:r>
            <a:r>
              <a:rPr lang="ru-RU" dirty="0" err="1"/>
              <a:t>бөлімшенің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т.б</a:t>
            </a:r>
            <a:r>
              <a:rPr lang="ru-RU" dirty="0"/>
              <a:t>.)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уақытын</a:t>
            </a:r>
            <a:r>
              <a:rPr lang="ru-RU" dirty="0"/>
              <a:t> </a:t>
            </a:r>
            <a:r>
              <a:rPr lang="ru-RU" dirty="0" err="1"/>
              <a:t>пайдалануын</a:t>
            </a:r>
            <a:r>
              <a:rPr lang="ru-RU" dirty="0"/>
              <a:t> </a:t>
            </a:r>
            <a:r>
              <a:rPr lang="ru-RU" dirty="0" err="1"/>
              <a:t>зерттеу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жүргізіледі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19767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Әдістің</a:t>
            </a:r>
            <a:r>
              <a:rPr lang="ru-RU" dirty="0"/>
              <a:t> </a:t>
            </a:r>
            <a:r>
              <a:rPr lang="ru-RU" dirty="0" err="1"/>
              <a:t>мәні</a:t>
            </a:r>
            <a:r>
              <a:rPr lang="ru-RU" dirty="0"/>
              <a:t> 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196752"/>
            <a:ext cx="7920880" cy="5472608"/>
          </a:xfrm>
        </p:spPr>
        <p:txBody>
          <a:bodyPr>
            <a:normAutofit/>
          </a:bodyPr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кездейсоқ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нүктелерде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тәртіпсіз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алынған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салмағы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абсолютті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мәндерін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үлкен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негізделген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көптеген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тәуелсіз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салыстырмалы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3453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0"/>
            <a:ext cx="8172400" cy="68580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ru-RU" dirty="0" smtClean="0"/>
              <a:t>  </a:t>
            </a:r>
            <a:r>
              <a:rPr lang="kk-KZ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ажетті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шарты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82296" indent="0">
              <a:buNone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Байқаудың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көлемі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сәттерін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Алынған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нәтижелердің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сенімділігі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өкілеттілігін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жеткілікті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көлем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формула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статистикалық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ережелерді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ескере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орнатылады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82296" indent="0">
              <a:buNone/>
            </a:pPr>
            <a:endParaRPr lang="ru-RU" dirty="0" smtClean="0"/>
          </a:p>
          <a:p>
            <a:pPr marL="82296" indent="0">
              <a:buNone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мұнда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 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көлемі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82296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есептелген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82296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(1-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K) 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үзілістердің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үзілістердің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салмағы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82296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байқау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нәтижелерінің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рұқсат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етілген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қателігі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,%;</a:t>
            </a:r>
          </a:p>
          <a:p>
            <a:pPr marL="82296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сенім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сенім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9632" y="2780928"/>
            <a:ext cx="3820214" cy="6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9772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295</TotalTime>
  <Words>452</Words>
  <Application>Microsoft Office PowerPoint</Application>
  <PresentationFormat>Экран (4:3)</PresentationFormat>
  <Paragraphs>59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Солнцестояние</vt:lpstr>
      <vt:lpstr>Жұмыс уақытының суреттемесі. Еңбек процестерін мезетті қадағалау әдісімен зерттеу.</vt:lpstr>
      <vt:lpstr>Слайд 2</vt:lpstr>
      <vt:lpstr>Жұмыс уақытының ұзақтығы:  </vt:lpstr>
      <vt:lpstr> Жұмыс уақытына мыналар жатады:  </vt:lpstr>
      <vt:lpstr>Жұмыс уақыты және жабдықтарды қолдану уақыты:</vt:lpstr>
      <vt:lpstr>Слайд 6</vt:lpstr>
      <vt:lpstr>Суреттеме </vt:lpstr>
      <vt:lpstr>Жұмыс уақытының суреттемесі </vt:lpstr>
      <vt:lpstr>Ең алдымен, жұмыс күнінің суреті қажет:</vt:lpstr>
      <vt:lpstr>Суреттеме  үлгісі</vt:lpstr>
      <vt:lpstr>Мезетті қадағалау әдісі</vt:lpstr>
      <vt:lpstr>Әдістің мәні 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Жұмыс уақытының суреттемесі.</dc:title>
  <dc:creator>Gohoro</dc:creator>
  <cp:lastModifiedBy>WORK</cp:lastModifiedBy>
  <cp:revision>18</cp:revision>
  <dcterms:created xsi:type="dcterms:W3CDTF">2018-04-08T08:28:27Z</dcterms:created>
  <dcterms:modified xsi:type="dcterms:W3CDTF">2020-03-26T14:44:45Z</dcterms:modified>
</cp:coreProperties>
</file>